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1" r:id="rId5"/>
    <p:sldId id="260" r:id="rId6"/>
    <p:sldId id="258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65" r:id="rId15"/>
    <p:sldId id="266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67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078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349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716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789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07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361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41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01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849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831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91569-9601-4D13-AF50-61291F1D6DF7}" type="datetimeFigureOut">
              <a:rPr lang="en-GB" smtClean="0"/>
              <a:t>08/12/2011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2F17F-A573-44D6-BCA5-20E3B6FAB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305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5040560" cy="270982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Microsoft </a:t>
            </a:r>
            <a:r>
              <a:rPr lang="en-US" dirty="0"/>
              <a:t>Small </a:t>
            </a:r>
            <a:r>
              <a:rPr lang="en-US" dirty="0" smtClean="0"/>
              <a:t>Basic</a:t>
            </a:r>
            <a:br>
              <a:rPr lang="en-US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US" dirty="0"/>
              <a:t>An introduction to Programming</a:t>
            </a:r>
            <a:endParaRPr lang="en-GB" dirty="0"/>
          </a:p>
        </p:txBody>
      </p:sp>
      <p:pic>
        <p:nvPicPr>
          <p:cNvPr id="2050" name="Picture 2" descr="https://www.dreamspark.com/Products/Images/small_basic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76672"/>
            <a:ext cx="268605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5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41156" y="1372126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program is a set of instructions for the computer.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52810" y="1916832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Instructions </a:t>
            </a:r>
            <a:r>
              <a:rPr lang="en-US" dirty="0"/>
              <a:t>tell the computer precisely what to do, and the computer always follows these </a:t>
            </a:r>
            <a:r>
              <a:rPr lang="en-US" dirty="0" smtClean="0"/>
              <a:t>instructions.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52810" y="571687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</a:t>
            </a:r>
            <a:r>
              <a:rPr lang="en-US" dirty="0"/>
              <a:t>continues to do so until it reaches the end of the program.  That is when our program finishes.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41156" y="3613123"/>
            <a:ext cx="7981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we ask the computer to execute a program, it reads the first statement.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203" y="4279417"/>
            <a:ext cx="7981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It understands what we’re trying to say and then executes our instruction.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2810" y="2780927"/>
            <a:ext cx="7981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Every line of the program is a </a:t>
            </a:r>
            <a:r>
              <a:rPr lang="en-US" b="1" dirty="0"/>
              <a:t>statement</a:t>
            </a:r>
            <a:r>
              <a:rPr lang="en-US" dirty="0"/>
              <a:t> and every statement is an </a:t>
            </a:r>
            <a:r>
              <a:rPr lang="en-US" b="1" dirty="0"/>
              <a:t>instruction</a:t>
            </a:r>
            <a:r>
              <a:rPr lang="en-US" dirty="0"/>
              <a:t> for the computer.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52810" y="4890592"/>
            <a:ext cx="7981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Once it’s done executing our first statement, it comes back to the program and reads and executes the second line.  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52810" y="908720"/>
            <a:ext cx="8111395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52810" y="404664"/>
            <a:ext cx="32549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What really is a program?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04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71489" y="5655688"/>
            <a:ext cx="6120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statements give the computer instructions </a:t>
            </a:r>
            <a:r>
              <a:rPr lang="en-US" dirty="0"/>
              <a:t>to </a:t>
            </a:r>
            <a:r>
              <a:rPr lang="en-US" dirty="0" smtClean="0"/>
              <a:t>change the colour to yellow and then write </a:t>
            </a:r>
            <a:r>
              <a:rPr lang="en-US" dirty="0"/>
              <a:t>a line of text which is </a:t>
            </a:r>
            <a:r>
              <a:rPr lang="en-US" b="1" dirty="0"/>
              <a:t>Hello World</a:t>
            </a:r>
            <a:r>
              <a:rPr lang="en-US" dirty="0"/>
              <a:t>, into the Text Window.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771390" y="404664"/>
            <a:ext cx="3036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What really is a program?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71390" y="2357025"/>
            <a:ext cx="79208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TextWindow.WriteLine</a:t>
            </a:r>
            <a:r>
              <a:rPr lang="en-US" sz="3200" dirty="0"/>
              <a:t>("Hello World")</a:t>
            </a:r>
          </a:p>
        </p:txBody>
      </p:sp>
      <p:sp>
        <p:nvSpPr>
          <p:cNvPr id="9" name="Rectangle 8"/>
          <p:cNvSpPr/>
          <p:nvPr/>
        </p:nvSpPr>
        <p:spPr>
          <a:xfrm>
            <a:off x="771390" y="1268760"/>
            <a:ext cx="66809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is a very simple program that consists of two </a:t>
            </a:r>
            <a:r>
              <a:rPr lang="en-US" i="1" dirty="0"/>
              <a:t>statements</a:t>
            </a:r>
            <a:r>
              <a:rPr lang="en-US" dirty="0"/>
              <a:t>. 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" t="6025" r="80063" b="85218"/>
          <a:stretch/>
        </p:blipFill>
        <p:spPr bwMode="auto">
          <a:xfrm>
            <a:off x="1511717" y="3669857"/>
            <a:ext cx="5200275" cy="1416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51520" y="5256205"/>
            <a:ext cx="3440942" cy="369332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n-US" dirty="0"/>
              <a:t>Text </a:t>
            </a:r>
            <a:r>
              <a:rPr lang="en-US" dirty="0" smtClean="0"/>
              <a:t>Window – known as an object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056934" y="4876034"/>
            <a:ext cx="540060" cy="3801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948264" y="4223273"/>
            <a:ext cx="1984260" cy="64633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US" dirty="0"/>
              <a:t>ForegroundColor = "Yellow" 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614212" y="4359248"/>
            <a:ext cx="1368153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810681" y="3068546"/>
            <a:ext cx="2533386" cy="369332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n-US" dirty="0"/>
              <a:t>WriteLine("Hello World")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3107497" y="3437878"/>
            <a:ext cx="162543" cy="46395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71390" y="1745943"/>
            <a:ext cx="23419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TextWindow.</a:t>
            </a:r>
            <a:endParaRPr lang="en-GB" sz="3200" dirty="0"/>
          </a:p>
        </p:txBody>
      </p:sp>
      <p:sp>
        <p:nvSpPr>
          <p:cNvPr id="26" name="Rectangle 25"/>
          <p:cNvSpPr/>
          <p:nvPr/>
        </p:nvSpPr>
        <p:spPr>
          <a:xfrm>
            <a:off x="2920225" y="1759232"/>
            <a:ext cx="48969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ForegroundColor = "Yellow"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654169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6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1390" y="404664"/>
            <a:ext cx="3036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What really is a program?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25069" y="4094429"/>
            <a:ext cx="79208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TextWindow.WriteLine("Hello World")</a:t>
            </a:r>
          </a:p>
          <a:p>
            <a:r>
              <a:rPr lang="en-US" sz="3200" dirty="0" smtClean="0"/>
              <a:t>TextWindow.ForegroundColor </a:t>
            </a:r>
            <a:r>
              <a:rPr lang="en-US" sz="3200" dirty="0"/>
              <a:t>= "Yellow</a:t>
            </a:r>
            <a:r>
              <a:rPr lang="en-US" sz="3200" dirty="0" smtClean="0"/>
              <a:t>"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771390" y="1268760"/>
            <a:ext cx="7884786" cy="2246769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US" sz="2800" dirty="0" smtClean="0"/>
              <a:t>Experiment – </a:t>
            </a:r>
          </a:p>
          <a:p>
            <a:endParaRPr lang="en-US" sz="2800" dirty="0"/>
          </a:p>
          <a:p>
            <a:r>
              <a:rPr lang="en-US" sz="2800" dirty="0" smtClean="0"/>
              <a:t>Go back to </a:t>
            </a:r>
            <a:r>
              <a:rPr lang="en-US" sz="2800" b="1" dirty="0" smtClean="0"/>
              <a:t>my first program </a:t>
            </a:r>
            <a:r>
              <a:rPr lang="en-US" sz="2800" dirty="0" smtClean="0"/>
              <a:t>and change the lines of code around.  Make the first statement the second and the second the first.  What happens?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1151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1390" y="404664"/>
            <a:ext cx="3036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What really is a program?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71390" y="1268760"/>
            <a:ext cx="7884786" cy="2246769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US" sz="2800" dirty="0" smtClean="0"/>
              <a:t>So computers can only do the statements in order you have written them in.  </a:t>
            </a:r>
          </a:p>
          <a:p>
            <a:endParaRPr lang="en-US" sz="2800" dirty="0"/>
          </a:p>
          <a:p>
            <a:r>
              <a:rPr lang="en-US" sz="2800" dirty="0" smtClean="0"/>
              <a:t>You wouldn’t put your shoes on first and then your socks!!</a:t>
            </a:r>
            <a:endParaRPr lang="en-US" sz="2800" dirty="0"/>
          </a:p>
        </p:txBody>
      </p:sp>
      <p:pic>
        <p:nvPicPr>
          <p:cNvPr id="7174" name="Picture 6" descr="http://fc08.deviantart.net/fs26/f/2008/038/0/a/Rainbow_Socks_With_Toes_by_EmeraldPa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783" y="4065146"/>
            <a:ext cx="3048000" cy="2286000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71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71390" y="404664"/>
            <a:ext cx="2258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Knock Knock Program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6486" y="1268760"/>
            <a:ext cx="7793946" cy="13849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Now write a new program to say a “knock knock” joke and make each line of the code a different colour (color).</a:t>
            </a:r>
            <a:endParaRPr lang="en-GB" sz="2800" dirty="0"/>
          </a:p>
        </p:txBody>
      </p:sp>
      <p:sp>
        <p:nvSpPr>
          <p:cNvPr id="2" name="Rectangle 1"/>
          <p:cNvSpPr/>
          <p:nvPr/>
        </p:nvSpPr>
        <p:spPr>
          <a:xfrm>
            <a:off x="666486" y="2746096"/>
            <a:ext cx="1944895" cy="35394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dirty="0"/>
              <a:t>Black</a:t>
            </a:r>
            <a:endParaRPr lang="en-GB" sz="2800" dirty="0"/>
          </a:p>
          <a:p>
            <a:r>
              <a:rPr lang="en-US" sz="2800" dirty="0"/>
              <a:t>Blue</a:t>
            </a:r>
            <a:endParaRPr lang="en-GB" sz="2800" dirty="0"/>
          </a:p>
          <a:p>
            <a:r>
              <a:rPr lang="en-US" sz="2800" dirty="0"/>
              <a:t>Cyan</a:t>
            </a:r>
            <a:endParaRPr lang="en-GB" sz="2800" dirty="0"/>
          </a:p>
          <a:p>
            <a:r>
              <a:rPr lang="en-US" sz="2800" dirty="0"/>
              <a:t>Gray</a:t>
            </a:r>
            <a:endParaRPr lang="en-GB" sz="2800" dirty="0"/>
          </a:p>
          <a:p>
            <a:r>
              <a:rPr lang="en-US" sz="2800" dirty="0"/>
              <a:t>Green</a:t>
            </a:r>
            <a:endParaRPr lang="en-GB" sz="2800" dirty="0"/>
          </a:p>
          <a:p>
            <a:r>
              <a:rPr lang="en-US" sz="2800" dirty="0"/>
              <a:t>Magenta</a:t>
            </a:r>
            <a:endParaRPr lang="en-GB" sz="2800" dirty="0"/>
          </a:p>
          <a:p>
            <a:r>
              <a:rPr lang="en-US" sz="2800" dirty="0"/>
              <a:t>Red</a:t>
            </a:r>
            <a:endParaRPr lang="en-GB" sz="2800" dirty="0"/>
          </a:p>
          <a:p>
            <a:r>
              <a:rPr lang="en-US" sz="2800" dirty="0"/>
              <a:t>White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3669425"/>
            <a:ext cx="3384375" cy="261610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Knock Knock!</a:t>
            </a:r>
          </a:p>
          <a:p>
            <a:r>
              <a:rPr lang="en-GB" sz="2400" dirty="0" smtClean="0"/>
              <a:t>Who’s there?</a:t>
            </a:r>
          </a:p>
          <a:p>
            <a:r>
              <a:rPr lang="en-GB" sz="2400" dirty="0" smtClean="0"/>
              <a:t>Cash!</a:t>
            </a:r>
          </a:p>
          <a:p>
            <a:r>
              <a:rPr lang="en-GB" sz="2400" dirty="0" smtClean="0"/>
              <a:t>Cash who?</a:t>
            </a:r>
          </a:p>
          <a:p>
            <a:r>
              <a:rPr lang="en-GB" sz="2400" dirty="0" smtClean="0"/>
              <a:t>No thanks, but I’d like some peanuts!”</a:t>
            </a:r>
          </a:p>
          <a:p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2411760" y="2746096"/>
            <a:ext cx="2664296" cy="35394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2800" dirty="0"/>
              <a:t>Yellow</a:t>
            </a:r>
            <a:endParaRPr lang="en-GB" sz="2800" dirty="0"/>
          </a:p>
          <a:p>
            <a:r>
              <a:rPr lang="en-US" sz="2800" dirty="0"/>
              <a:t>DarkBlue</a:t>
            </a:r>
            <a:endParaRPr lang="en-GB" sz="2800" dirty="0"/>
          </a:p>
          <a:p>
            <a:r>
              <a:rPr lang="en-US" sz="2800" dirty="0"/>
              <a:t>DarkCyan</a:t>
            </a:r>
            <a:endParaRPr lang="en-GB" sz="2800" dirty="0"/>
          </a:p>
          <a:p>
            <a:r>
              <a:rPr lang="en-US" sz="2800" dirty="0"/>
              <a:t>DarkGray</a:t>
            </a:r>
            <a:endParaRPr lang="en-GB" sz="2800" dirty="0"/>
          </a:p>
          <a:p>
            <a:r>
              <a:rPr lang="en-US" sz="2800" dirty="0"/>
              <a:t>DarkGreen</a:t>
            </a:r>
            <a:endParaRPr lang="en-GB" sz="2800" dirty="0"/>
          </a:p>
          <a:p>
            <a:r>
              <a:rPr lang="en-US" sz="2800" dirty="0"/>
              <a:t>DarkMagenta</a:t>
            </a:r>
            <a:endParaRPr lang="en-GB" sz="2800" dirty="0"/>
          </a:p>
          <a:p>
            <a:r>
              <a:rPr lang="en-US" sz="2800" dirty="0"/>
              <a:t>DarkRed</a:t>
            </a:r>
            <a:endParaRPr lang="en-GB" sz="2800" dirty="0"/>
          </a:p>
          <a:p>
            <a:r>
              <a:rPr lang="en-US" sz="2800" dirty="0"/>
              <a:t>DarkYellow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1710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3" t="25992" r="64200" b="49802"/>
          <a:stretch/>
        </p:blipFill>
        <p:spPr bwMode="auto">
          <a:xfrm>
            <a:off x="611559" y="1556791"/>
            <a:ext cx="8052645" cy="4849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71390" y="404664"/>
            <a:ext cx="2258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Knock Knock Program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442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6" t="32183" r="43698" b="39286"/>
          <a:stretch/>
        </p:blipFill>
        <p:spPr bwMode="auto">
          <a:xfrm>
            <a:off x="771390" y="2636912"/>
            <a:ext cx="7892815" cy="30243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1390" y="1127270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Some of you might have realised that you can copy and paste the instructions.  It saves typing time and there are less mistakes!!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71390" y="404664"/>
            <a:ext cx="2258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Knock Knock Program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5658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196752"/>
            <a:ext cx="69847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rgbClr val="00B050"/>
                </a:solidFill>
              </a:rPr>
              <a:t>Congratulations – you can now program in Small Basic.  </a:t>
            </a:r>
          </a:p>
          <a:p>
            <a:endParaRPr lang="en-GB" sz="3600" dirty="0"/>
          </a:p>
          <a:p>
            <a:pPr algn="ctr"/>
            <a:r>
              <a:rPr lang="en-GB" sz="3600" dirty="0" smtClean="0">
                <a:solidFill>
                  <a:srgbClr val="7030A0"/>
                </a:solidFill>
              </a:rPr>
              <a:t>From now on we will use the notes your teacher will give you to learn more amazing programming skills.</a:t>
            </a:r>
            <a:endParaRPr lang="en-GB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72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3325" y="2924944"/>
            <a:ext cx="79208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Computer Programming is defined as the process of creating computer software using programming languages.  </a:t>
            </a:r>
            <a:br>
              <a:rPr lang="en-US" sz="4000" dirty="0" smtClean="0"/>
            </a:br>
            <a:endParaRPr lang="en-GB" sz="4000" dirty="0"/>
          </a:p>
        </p:txBody>
      </p:sp>
      <p:sp>
        <p:nvSpPr>
          <p:cNvPr id="6" name="Rectangle 5"/>
          <p:cNvSpPr/>
          <p:nvPr/>
        </p:nvSpPr>
        <p:spPr>
          <a:xfrm>
            <a:off x="771390" y="404664"/>
            <a:ext cx="2178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Microsoft Small Basic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ttp://www.computerclipart.com/computer_clipart_images/dark_haired_girl_using_a_computer_0071-0803-1112-0746_SM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960" y="188640"/>
            <a:ext cx="2036837" cy="205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35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3362" y="1196752"/>
            <a:ext cx="792088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Just like we speak and understand English or Spanish or French, computers can understand programs written in certain languages.  These are called programming languages.  In the beginning there were just a few programming languages and they were really easy to learn and comprehend.  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771390" y="404664"/>
            <a:ext cx="2178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Microsoft Small Basic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 descr="http://blogs.missouristate.edu/srp/files/2010/01/language_400x2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149080"/>
            <a:ext cx="38100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70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5922" y="278092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  <a:r>
              <a:rPr lang="en-US" sz="3200" dirty="0" smtClean="0"/>
              <a:t>s computers and software became more and more sophisticated, programming languages evolved fast, and have become more complex.  </a:t>
            </a:r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771390" y="404664"/>
            <a:ext cx="2178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Microsoft Small Basic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43325" y="4579003"/>
            <a:ext cx="7689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Think about iPads, x-box, smartphones, robots.</a:t>
            </a:r>
            <a:endParaRPr lang="en-GB" sz="2800" dirty="0"/>
          </a:p>
        </p:txBody>
      </p:sp>
      <p:pic>
        <p:nvPicPr>
          <p:cNvPr id="6148" name="Picture 4" descr="http://blog.fryewiles.com/wp-content/uploads/wii-xbox360-ps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25" y="1357842"/>
            <a:ext cx="1599177" cy="1416871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4.bp.blogspot.com/-Ah00V2TT-Cg/TdZzx1qIN7I/AAAAAAAAAEk/gSLmxTeTZaM/s400/iPad-3-Fea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83769"/>
            <a:ext cx="2476214" cy="1597159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.huffpost.com/gadgets/slideshows/4696/slide_4696_65130_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961" y="1183769"/>
            <a:ext cx="2142406" cy="1558113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www.bbc.co.uk/wales/radiowales/images/446x251/icu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46" y="5102223"/>
            <a:ext cx="2870200" cy="161529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53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1390" y="2420888"/>
            <a:ext cx="79208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Small Basic is a programming language that is designed to make programming extremely easy, approachable and fun for beginners. </a:t>
            </a:r>
          </a:p>
          <a:p>
            <a:endParaRPr lang="en-US" sz="3200" dirty="0"/>
          </a:p>
          <a:p>
            <a:r>
              <a:rPr lang="en-US" sz="3200" dirty="0" smtClean="0"/>
              <a:t> Small Basic is a stepping stone to the amazing world of computer programming.</a:t>
            </a:r>
            <a:r>
              <a:rPr lang="en-GB" sz="3200" dirty="0" smtClean="0"/>
              <a:t/>
            </a:r>
            <a:br>
              <a:rPr lang="en-GB" sz="3200" dirty="0" smtClean="0"/>
            </a:b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771390" y="404664"/>
            <a:ext cx="2178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Microsoft Small Basic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74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1412776"/>
            <a:ext cx="7776864" cy="48907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1332" y="402805"/>
            <a:ext cx="3434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Microsoft Small </a:t>
            </a:r>
            <a:r>
              <a:rPr lang="en-US" dirty="0" smtClean="0"/>
              <a:t>Basic Environment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816424" y="3261317"/>
            <a:ext cx="4572000" cy="2031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r>
              <a:rPr lang="en-US" dirty="0"/>
              <a:t>The </a:t>
            </a:r>
            <a:r>
              <a:rPr lang="en-US" b="1" dirty="0" smtClean="0"/>
              <a:t>Editor</a:t>
            </a:r>
            <a:r>
              <a:rPr lang="en-US" dirty="0" smtClean="0"/>
              <a:t> [</a:t>
            </a:r>
            <a:r>
              <a:rPr lang="en-US" dirty="0"/>
              <a:t>1] is where we will write our Small Basic programs.  </a:t>
            </a:r>
            <a:r>
              <a:rPr lang="en-US" dirty="0" smtClean="0"/>
              <a:t>Your program will </a:t>
            </a:r>
            <a:r>
              <a:rPr lang="en-US" dirty="0"/>
              <a:t>show up on this editor.  </a:t>
            </a:r>
            <a:endParaRPr lang="en-US" dirty="0" smtClean="0"/>
          </a:p>
          <a:p>
            <a:endParaRPr lang="en-GB" dirty="0"/>
          </a:p>
          <a:p>
            <a:r>
              <a:rPr lang="en-US" dirty="0" smtClean="0"/>
              <a:t>The </a:t>
            </a:r>
            <a:r>
              <a:rPr lang="en-US" dirty="0"/>
              <a:t>editor that contains the program you are currently working with is called the </a:t>
            </a:r>
            <a:r>
              <a:rPr lang="en-US" i="1" dirty="0"/>
              <a:t>active editor</a:t>
            </a:r>
            <a:r>
              <a:rPr lang="en-US" dirty="0"/>
              <a:t>. 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802151" y="2708920"/>
            <a:ext cx="45720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r>
              <a:rPr lang="en-US" dirty="0"/>
              <a:t>The </a:t>
            </a:r>
            <a:r>
              <a:rPr lang="en-US" b="1" dirty="0" smtClean="0"/>
              <a:t>Toolbar</a:t>
            </a:r>
            <a:r>
              <a:rPr lang="en-US" dirty="0" smtClean="0"/>
              <a:t> </a:t>
            </a:r>
            <a:r>
              <a:rPr lang="en-US" dirty="0"/>
              <a:t>[2] is used to issue commands </a:t>
            </a:r>
            <a:r>
              <a:rPr lang="en-US" dirty="0" smtClean="0"/>
              <a:t>that we will learn about as we go along.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941868" y="4469128"/>
            <a:ext cx="45720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r>
              <a:rPr lang="en-US" dirty="0"/>
              <a:t>The </a:t>
            </a:r>
            <a:r>
              <a:rPr lang="en-US" b="1" dirty="0" smtClean="0"/>
              <a:t>Surface</a:t>
            </a:r>
            <a:r>
              <a:rPr lang="en-US" dirty="0" smtClean="0"/>
              <a:t> </a:t>
            </a:r>
            <a:r>
              <a:rPr lang="en-US" dirty="0"/>
              <a:t>[3] is the place where all the editor windows go.  </a:t>
            </a:r>
            <a:r>
              <a:rPr lang="en-US" dirty="0" smtClean="0"/>
              <a:t> If the program has an error it will show you where it is in this box.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93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476672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My First Program</a:t>
            </a:r>
          </a:p>
          <a:p>
            <a:endParaRPr lang="en-GB" b="1" dirty="0"/>
          </a:p>
          <a:p>
            <a:endParaRPr lang="en-US" dirty="0" smtClean="0"/>
          </a:p>
          <a:p>
            <a:r>
              <a:rPr lang="en-US" dirty="0" smtClean="0"/>
              <a:t>Let’s </a:t>
            </a:r>
            <a:r>
              <a:rPr lang="en-US" dirty="0"/>
              <a:t>go ahead and type the following line in the editor. 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GB" dirty="0"/>
          </a:p>
          <a:p>
            <a:r>
              <a:rPr lang="en-US" dirty="0" smtClean="0">
                <a:solidFill>
                  <a:schemeClr val="bg1"/>
                </a:solidFill>
              </a:rPr>
              <a:t>World")</a:t>
            </a:r>
          </a:p>
          <a:p>
            <a:endParaRPr lang="en-GB" sz="1600" dirty="0"/>
          </a:p>
          <a:p>
            <a:r>
              <a:rPr lang="en-US" sz="1600" dirty="0"/>
              <a:t>This is our first Small Basic program.  And if you have typed it correctly, you should see something similar to the figure below</a:t>
            </a:r>
            <a:r>
              <a:rPr lang="en-US" sz="1600" dirty="0" smtClean="0"/>
              <a:t>.  Save it as </a:t>
            </a:r>
            <a:r>
              <a:rPr lang="en-US" b="1" dirty="0" smtClean="0"/>
              <a:t>my first program </a:t>
            </a:r>
            <a:r>
              <a:rPr lang="en-US" sz="1600" dirty="0" smtClean="0"/>
              <a:t>and run it.</a:t>
            </a:r>
            <a:endParaRPr lang="en-GB" sz="16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3" y="3066150"/>
            <a:ext cx="7992889" cy="360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12793" y="1769332"/>
            <a:ext cx="6251495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TextWindow.WriteLine("Hello World")</a:t>
            </a:r>
          </a:p>
        </p:txBody>
      </p:sp>
      <p:sp>
        <p:nvSpPr>
          <p:cNvPr id="8" name="Oval 7"/>
          <p:cNvSpPr/>
          <p:nvPr/>
        </p:nvSpPr>
        <p:spPr>
          <a:xfrm>
            <a:off x="6588224" y="3061995"/>
            <a:ext cx="1584176" cy="12311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75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2" t="26439" r="62518" b="68100"/>
          <a:stretch/>
        </p:blipFill>
        <p:spPr bwMode="auto">
          <a:xfrm>
            <a:off x="771389" y="3200400"/>
            <a:ext cx="7892815" cy="102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71390" y="404664"/>
            <a:ext cx="1824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My First Program</a:t>
            </a:r>
            <a:endParaRPr lang="en-GB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99592" y="1340768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This is what it looks like!!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2710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743325" y="908720"/>
            <a:ext cx="79208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71390" y="404664"/>
            <a:ext cx="1824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My First Program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66486" y="2708920"/>
            <a:ext cx="7865953" cy="156966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TextWindow.ForegroundColor = "Yellow" </a:t>
            </a:r>
            <a:r>
              <a:rPr lang="en-US" sz="2400" dirty="0" smtClean="0">
                <a:solidFill>
                  <a:schemeClr val="bg1"/>
                </a:solidFill>
              </a:rPr>
              <a:t>TextWindow.WriteLine("Hello World")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486" y="1268760"/>
            <a:ext cx="8074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Now add this new line of code.  Watch out, spell colour the American way!!    Remember to save it first.</a:t>
            </a:r>
            <a:endParaRPr lang="en-GB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" t="6025" r="70949" b="85218"/>
          <a:stretch/>
        </p:blipFill>
        <p:spPr bwMode="auto">
          <a:xfrm>
            <a:off x="559023" y="4424179"/>
            <a:ext cx="8105182" cy="1416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74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749</Words>
  <Application>Microsoft Office PowerPoint</Application>
  <PresentationFormat>On-screen Show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 Microsoft Small Basic  An introduction to Programming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Small Basic An introduction to Programming</dc:title>
  <dc:creator>Christine</dc:creator>
  <cp:lastModifiedBy>Christine</cp:lastModifiedBy>
  <cp:revision>64</cp:revision>
  <dcterms:created xsi:type="dcterms:W3CDTF">2011-12-07T20:35:16Z</dcterms:created>
  <dcterms:modified xsi:type="dcterms:W3CDTF">2011-12-08T15:04:58Z</dcterms:modified>
</cp:coreProperties>
</file>